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8523-F3EE-48D5-85FF-25BD5B972A6A}" type="datetimeFigureOut">
              <a:rPr lang="sl-SI" smtClean="0"/>
              <a:t>22.6.2017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2513-5AD3-43C2-A9CD-3484D65F1FB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PROJEKT VODA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Ime skupine:VODNI ŠARKI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Z vami smo:Kaja Kolenc, Zala </a:t>
            </a:r>
            <a:r>
              <a:rPr lang="sl-SI" dirty="0" err="1" smtClean="0">
                <a:solidFill>
                  <a:schemeClr val="tx1"/>
                </a:solidFill>
              </a:rPr>
              <a:t>Gluk</a:t>
            </a:r>
            <a:r>
              <a:rPr lang="sl-SI" dirty="0" smtClean="0">
                <a:solidFill>
                  <a:schemeClr val="tx1"/>
                </a:solidFill>
              </a:rPr>
              <a:t>, Luka Krivec, Adam Jakop.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MERITVE LJUBNICE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551765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21.5.2017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22.5.2017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23.5.2017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7,4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8,4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8,3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KITICA O VODI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Ko jutro se zbudi</a:t>
            </a:r>
          </a:p>
          <a:p>
            <a:pPr marL="0" indent="0" algn="ctr">
              <a:buNone/>
            </a:pPr>
            <a:r>
              <a:rPr lang="sl-SI" dirty="0"/>
              <a:t>v</a:t>
            </a:r>
            <a:r>
              <a:rPr lang="sl-SI" dirty="0" smtClean="0"/>
              <a:t>oda zašumi.</a:t>
            </a:r>
          </a:p>
          <a:p>
            <a:pPr marL="0" indent="0" algn="ctr">
              <a:buNone/>
            </a:pPr>
            <a:r>
              <a:rPr lang="sl-SI" dirty="0" smtClean="0"/>
              <a:t>Otroci že veselo proti vodi skakljajo,</a:t>
            </a:r>
          </a:p>
          <a:p>
            <a:pPr marL="0" indent="0" algn="ctr">
              <a:buNone/>
            </a:pPr>
            <a:r>
              <a:rPr lang="sl-SI" dirty="0" smtClean="0"/>
              <a:t> in se besedne igre o vodi igrajo.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35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KONEC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tega smo se veliko naučili</a:t>
            </a:r>
          </a:p>
        </p:txBody>
      </p:sp>
    </p:spTree>
    <p:extLst>
      <p:ext uri="{BB962C8B-B14F-4D97-AF65-F5344CB8AC3E}">
        <p14:creationId xmlns:p14="http://schemas.microsoft.com/office/powerpoint/2010/main" val="15308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tint val="66000"/>
                <a:satMod val="160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HVALA ZA VAŠO POZORNOST</a:t>
            </a:r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957392" cy="4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9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GRAČNICA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Glede  na živali,ki živijo v njej je zelo onesnažena voda</a:t>
            </a:r>
          </a:p>
          <a:p>
            <a:r>
              <a:rPr lang="pl-PL" dirty="0" smtClean="0"/>
              <a:t>V njej smo videli:ličinke enodnevnice in tubifeksi</a:t>
            </a:r>
          </a:p>
          <a:p>
            <a:r>
              <a:rPr lang="pl-PL" b="1" dirty="0" smtClean="0"/>
              <a:t>Gračnica</a:t>
            </a:r>
            <a:r>
              <a:rPr lang="pl-PL" dirty="0"/>
              <a:t> </a:t>
            </a:r>
            <a:r>
              <a:rPr lang="pl-PL" dirty="0" smtClean="0"/>
              <a:t>je dolga </a:t>
            </a:r>
            <a:r>
              <a:rPr lang="pl-PL" dirty="0"/>
              <a:t>okoli 20 </a:t>
            </a:r>
            <a:r>
              <a:rPr lang="pl-PL" dirty="0" smtClean="0"/>
              <a:t>kilometrov</a:t>
            </a:r>
          </a:p>
          <a:p>
            <a:r>
              <a:rPr lang="sl-SI" dirty="0"/>
              <a:t>Je ena izmed slikovitih in bolj ohranjenih voda vzhodne </a:t>
            </a:r>
            <a:r>
              <a:rPr lang="sl-SI" dirty="0" smtClean="0"/>
              <a:t>Slovenije. </a:t>
            </a:r>
          </a:p>
          <a:p>
            <a:r>
              <a:rPr lang="sl-SI" dirty="0" smtClean="0"/>
              <a:t>Ob</a:t>
            </a:r>
            <a:r>
              <a:rPr lang="sl-SI" dirty="0"/>
              <a:t> reki </a:t>
            </a:r>
            <a:r>
              <a:rPr lang="sl-SI" dirty="0" smtClean="0"/>
              <a:t>so rastišča</a:t>
            </a:r>
            <a:r>
              <a:rPr lang="sl-SI" dirty="0"/>
              <a:t> ogroženih  rastlinskih </a:t>
            </a:r>
            <a:r>
              <a:rPr lang="sl-SI" dirty="0" smtClean="0"/>
              <a:t>vrst</a:t>
            </a:r>
          </a:p>
          <a:p>
            <a:pPr marL="0" indent="0"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MERITVE GRAČNICE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665602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21.5.2017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22.5.2017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23.5.2017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8,9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9,7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9,3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</a:rPr>
              <a:t>INTERVJU Z GOSPODOM POVHOM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r>
              <a:rPr lang="sl-SI" sz="5600" dirty="0" smtClean="0"/>
              <a:t>S čim se ukvarjate?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Ukvarjam se z gojenjem rib. Ta poklic mi je res </a:t>
            </a:r>
            <a:r>
              <a:rPr lang="sl-SI" sz="5600" dirty="0"/>
              <a:t>v</a:t>
            </a:r>
            <a:r>
              <a:rPr lang="sl-SI" sz="5600" dirty="0" smtClean="0"/>
              <a:t>šeč.</a:t>
            </a:r>
          </a:p>
          <a:p>
            <a:r>
              <a:rPr lang="sl-SI" sz="5600" dirty="0" smtClean="0"/>
              <a:t>Kako ste prišli do ideje za ribogojnico?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Do tega je prišlo ker sem že od malega  imel rad ribe.</a:t>
            </a:r>
          </a:p>
          <a:p>
            <a:r>
              <a:rPr lang="sl-SI" sz="5600" dirty="0" smtClean="0"/>
              <a:t>Kako dolgo se že ukvarjate s tem?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S tem se ukvarjam že 10 let.</a:t>
            </a:r>
          </a:p>
          <a:p>
            <a:r>
              <a:rPr lang="sl-SI" sz="5600" dirty="0" smtClean="0"/>
              <a:t>Katere vrste rib je največ v ribniku?</a:t>
            </a:r>
            <a:endParaRPr lang="sl-SI" sz="5600" dirty="0"/>
          </a:p>
          <a:p>
            <a:pPr marL="0" indent="0">
              <a:buNone/>
            </a:pPr>
            <a:r>
              <a:rPr lang="sl-SI" sz="5600" dirty="0" smtClean="0"/>
              <a:t>    V ribniku je največ: potočnih postrvi in ameriških      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postrvi </a:t>
            </a:r>
          </a:p>
          <a:p>
            <a:r>
              <a:rPr lang="sl-SI" sz="5600" dirty="0" smtClean="0"/>
              <a:t>Ali gojite kakšno posebno vrsto rib?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Gojim tudi jesetra in krape. Imam dva krapa. </a:t>
            </a:r>
            <a:endParaRPr lang="sl-SI" sz="5600" dirty="0"/>
          </a:p>
          <a:p>
            <a:pPr marL="0" indent="0">
              <a:buNone/>
            </a:pPr>
            <a:r>
              <a:rPr lang="sl-SI" sz="5600" dirty="0" smtClean="0"/>
              <a:t>     Eden je rdeči krap  eden pa zlati krap.</a:t>
            </a:r>
          </a:p>
          <a:p>
            <a:r>
              <a:rPr lang="sl-SI" sz="5600" dirty="0" smtClean="0"/>
              <a:t>Katera vrsta rib že najbolj dolgo obstaja?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Najbolj dolgo obstaja vrsta jeseter. Obstaja že 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250 0000 let.</a:t>
            </a:r>
          </a:p>
          <a:p>
            <a:r>
              <a:rPr lang="sl-SI" sz="5600" dirty="0"/>
              <a:t> </a:t>
            </a:r>
            <a:r>
              <a:rPr lang="sl-SI" sz="5600" dirty="0" smtClean="0"/>
              <a:t>Kako dobite ribe?</a:t>
            </a:r>
            <a:endParaRPr lang="sl-SI" sz="5600" dirty="0"/>
          </a:p>
          <a:p>
            <a:pPr marL="0" indent="0">
              <a:buNone/>
            </a:pPr>
            <a:r>
              <a:rPr lang="sl-SI" sz="5600" dirty="0" smtClean="0"/>
              <a:t>       Jaz ribe kupim. Ko jih kupim so velike le 10 cm potem pa jih vsak dan 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 hranim  in skrbim zanje. Tako postanejo zelo velike.</a:t>
            </a:r>
          </a:p>
          <a:p>
            <a:r>
              <a:rPr lang="sl-SI" sz="5600" dirty="0" smtClean="0"/>
              <a:t>Koliko let po navadi živijo posamezne vrste rib?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  postrvi po navadi živijo do deset let, jesetra do 80 let</a:t>
            </a:r>
            <a:r>
              <a:rPr lang="sl-SI" sz="5600" dirty="0"/>
              <a:t> </a:t>
            </a:r>
            <a:r>
              <a:rPr lang="sl-SI" sz="5600" dirty="0" smtClean="0"/>
              <a:t>in krapi tudi do 80 let.</a:t>
            </a:r>
          </a:p>
          <a:p>
            <a:r>
              <a:rPr lang="sl-SI" sz="5600" dirty="0" smtClean="0"/>
              <a:t>Kako je velika največja riba v ribniku?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  Največja riba je velika okoli 1,20m in tehta 20 kg.</a:t>
            </a:r>
          </a:p>
          <a:p>
            <a:r>
              <a:rPr lang="sl-SI" sz="5600" dirty="0" smtClean="0"/>
              <a:t>Koliko rib je v ribniku?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   Tega ravno ne vem. Vem pa, da je v ribniku 2 toni rib.</a:t>
            </a:r>
          </a:p>
          <a:p>
            <a:r>
              <a:rPr lang="sl-SI" sz="5600" dirty="0" smtClean="0"/>
              <a:t>Ali ima tudi vaš pes  rad  ribe?</a:t>
            </a:r>
          </a:p>
          <a:p>
            <a:pPr marL="0" indent="0">
              <a:buNone/>
            </a:pPr>
            <a:r>
              <a:rPr lang="sl-SI" sz="5600" dirty="0"/>
              <a:t> </a:t>
            </a:r>
            <a:r>
              <a:rPr lang="sl-SI" sz="5600" dirty="0" smtClean="0"/>
              <a:t>        Ja,ja. Včasih mu dam kakšen del ribe in takoj neha lajati ampak ga začne jesti.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44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GOSPOD POVH 2.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Gospod polh je dodal tudi, da ima v ribniku žabe, kače,rake in školjke. Te tudi zelo pridno goji</a:t>
            </a:r>
          </a:p>
        </p:txBody>
      </p:sp>
    </p:spTree>
    <p:extLst>
      <p:ext uri="{BB962C8B-B14F-4D97-AF65-F5344CB8AC3E}">
        <p14:creationId xmlns:p14="http://schemas.microsoft.com/office/powerpoint/2010/main" val="21425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SAVINJA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Glede na živali,ki živijo v njej je srednje onesnažena voda</a:t>
            </a:r>
          </a:p>
          <a:p>
            <a:r>
              <a:rPr lang="sl-SI" dirty="0" smtClean="0">
                <a:solidFill>
                  <a:srgbClr val="222222"/>
                </a:solidFill>
                <a:latin typeface="Arial"/>
              </a:rPr>
              <a:t>V njej živijo: ličinke mladoletnice in potočne postranice</a:t>
            </a:r>
          </a:p>
          <a:p>
            <a:pPr lvl="0"/>
            <a:r>
              <a:rPr lang="sl-SI" sz="3500" dirty="0">
                <a:solidFill>
                  <a:srgbClr val="222222"/>
                </a:solidFill>
                <a:latin typeface="Arial"/>
              </a:rPr>
              <a:t>V preteklosti je bila Savinja pomemben  vir energije za pogon številnih žag in mlinov, ki so v 20. stoletju drug za drugem utihnili ali pa so lastniki prešli na električni pogon</a:t>
            </a:r>
            <a:endParaRPr lang="sl-SI" sz="3500" dirty="0">
              <a:solidFill>
                <a:prstClr val="black"/>
              </a:solidFill>
            </a:endParaRPr>
          </a:p>
          <a:p>
            <a:r>
              <a:rPr lang="sl-SI" dirty="0">
                <a:solidFill>
                  <a:srgbClr val="222222"/>
                </a:solidFill>
                <a:latin typeface="Arial"/>
              </a:rPr>
              <a:t> Po dolžini je šesta najdaljša reka v Sloveniji in najdaljša, ki v celoti teče po slovenskem </a:t>
            </a:r>
            <a:r>
              <a:rPr lang="sl-SI" dirty="0" smtClean="0">
                <a:solidFill>
                  <a:srgbClr val="222222"/>
                </a:solidFill>
                <a:latin typeface="Arial"/>
              </a:rPr>
              <a:t>ozemlju</a:t>
            </a:r>
            <a:r>
              <a:rPr lang="sl-SI" dirty="0">
                <a:solidFill>
                  <a:srgbClr val="222222"/>
                </a:solidFill>
                <a:latin typeface="Arial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8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LAČNE SAVINJSKE RIBE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Kratek </a:t>
            </a:r>
            <a:r>
              <a:rPr lang="sl-SI" smtClean="0"/>
              <a:t>posnetek…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7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MERITVE SAVINJE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78526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21.5.2017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22.5.2017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23.5.2017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9,8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11,3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11,0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2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LJUBNICA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Glede na živali,ki živijo v njej je močno onesnažena voda</a:t>
            </a:r>
          </a:p>
          <a:p>
            <a:r>
              <a:rPr lang="sl-SI" dirty="0" smtClean="0"/>
              <a:t>V njej živijo: vodni oslički in ličinke trzače</a:t>
            </a:r>
          </a:p>
          <a:p>
            <a:r>
              <a:rPr lang="sl-SI" dirty="0" smtClean="0"/>
              <a:t>Dolga je okoli 6 km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584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473</Words>
  <Application>Microsoft Office PowerPoint</Application>
  <PresentationFormat>Diaprojekcija na zaslonu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Officeova tema</vt:lpstr>
      <vt:lpstr>PROJEKT VODA</vt:lpstr>
      <vt:lpstr>GRAČNICA</vt:lpstr>
      <vt:lpstr>MERITVE GRAČNICE</vt:lpstr>
      <vt:lpstr>INTERVJU Z GOSPODOM POVHOM</vt:lpstr>
      <vt:lpstr>GOSPOD POVH 2.</vt:lpstr>
      <vt:lpstr>SAVINJA</vt:lpstr>
      <vt:lpstr>LAČNE SAVINJSKE RIBE</vt:lpstr>
      <vt:lpstr>MERITVE SAVINJE</vt:lpstr>
      <vt:lpstr>LJUBNICA</vt:lpstr>
      <vt:lpstr>MERITVE LJUBNICE</vt:lpstr>
      <vt:lpstr>KITICA O VODI</vt:lpstr>
      <vt:lpstr>ZA KONEC</vt:lpstr>
      <vt:lpstr>HVALA ZA VAŠO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VODA</dc:title>
  <dc:creator>Kolenc</dc:creator>
  <cp:lastModifiedBy>Uporabnik</cp:lastModifiedBy>
  <cp:revision>24</cp:revision>
  <dcterms:created xsi:type="dcterms:W3CDTF">2017-05-28T16:30:56Z</dcterms:created>
  <dcterms:modified xsi:type="dcterms:W3CDTF">2017-06-22T11:21:12Z</dcterms:modified>
</cp:coreProperties>
</file>